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5"/>
  </p:notesMasterIdLst>
  <p:sldIdLst>
    <p:sldId id="276" r:id="rId2"/>
    <p:sldId id="259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32787"/>
    <p:restoredTop sz="90929"/>
  </p:normalViewPr>
  <p:slideViewPr>
    <p:cSldViewPr showGuides="1">
      <p:cViewPr varScale="1">
        <p:scale>
          <a:sx n="66" d="100"/>
          <a:sy n="66" d="100"/>
        </p:scale>
        <p:origin x="-2432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560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A0A3DEF-177A-F14B-94C4-B7278B9DC1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5882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8CDD26-A834-894B-AA44-DA770D13AE93}" type="slidenum">
              <a:rPr lang="en-US"/>
              <a:pPr/>
              <a:t>1</a:t>
            </a:fld>
            <a:endParaRPr lang="en-US"/>
          </a:p>
        </p:txBody>
      </p:sp>
      <p:sp>
        <p:nvSpPr>
          <p:cNvPr id="43010" name="Rectangle 2"/>
          <p:cNvSpPr>
            <a:spLocks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3A0FE7-8356-5D44-9EFF-CBEE08EB7C03}" type="slidenum">
              <a:rPr lang="en-US"/>
              <a:pPr/>
              <a:t>10</a:t>
            </a:fld>
            <a:endParaRPr lang="en-US"/>
          </a:p>
        </p:txBody>
      </p:sp>
      <p:sp>
        <p:nvSpPr>
          <p:cNvPr id="60418" name="Rectangle 2"/>
          <p:cNvSpPr>
            <a:spLocks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A3FA39-0A00-714C-97C6-43D967BF35A3}" type="slidenum">
              <a:rPr lang="en-US"/>
              <a:pPr/>
              <a:t>11</a:t>
            </a:fld>
            <a:endParaRPr lang="en-US"/>
          </a:p>
        </p:txBody>
      </p:sp>
      <p:sp>
        <p:nvSpPr>
          <p:cNvPr id="62466" name="Rectangle 2"/>
          <p:cNvSpPr>
            <a:spLocks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4B8D07-60B1-AF47-A76B-997AF5C2980D}" type="slidenum">
              <a:rPr lang="en-US"/>
              <a:pPr/>
              <a:t>12</a:t>
            </a:fld>
            <a:endParaRPr lang="en-US"/>
          </a:p>
        </p:txBody>
      </p:sp>
      <p:sp>
        <p:nvSpPr>
          <p:cNvPr id="64514" name="Rectangle 2"/>
          <p:cNvSpPr>
            <a:spLocks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B8A4EA-35A9-3D49-8108-393F0A53843A}" type="slidenum">
              <a:rPr lang="en-US"/>
              <a:pPr/>
              <a:t>13</a:t>
            </a:fld>
            <a:endParaRPr lang="en-US"/>
          </a:p>
        </p:txBody>
      </p:sp>
      <p:sp>
        <p:nvSpPr>
          <p:cNvPr id="66562" name="Rectangle 2"/>
          <p:cNvSpPr>
            <a:spLocks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DFFA20-CEDC-E647-8CC9-006A303A8A20}" type="slidenum">
              <a:rPr lang="en-US"/>
              <a:pPr/>
              <a:t>2</a:t>
            </a:fld>
            <a:endParaRPr lang="en-US"/>
          </a:p>
        </p:txBody>
      </p:sp>
      <p:sp>
        <p:nvSpPr>
          <p:cNvPr id="44034" name="Rectangle 2"/>
          <p:cNvSpPr>
            <a:spLocks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1176F3-04F6-4F44-9973-9499E32A899E}" type="slidenum">
              <a:rPr lang="en-US"/>
              <a:pPr/>
              <a:t>3</a:t>
            </a:fld>
            <a:endParaRPr lang="en-US"/>
          </a:p>
        </p:txBody>
      </p:sp>
      <p:sp>
        <p:nvSpPr>
          <p:cNvPr id="46082" name="Rectangle 2"/>
          <p:cNvSpPr>
            <a:spLocks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C50103-F341-E942-BE41-6E745303C637}" type="slidenum">
              <a:rPr lang="en-US"/>
              <a:pPr/>
              <a:t>4</a:t>
            </a:fld>
            <a:endParaRPr lang="en-US"/>
          </a:p>
        </p:txBody>
      </p:sp>
      <p:sp>
        <p:nvSpPr>
          <p:cNvPr id="48130" name="Rectangle 2"/>
          <p:cNvSpPr>
            <a:spLocks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92333C-3CE5-0048-8D28-5461648F07D0}" type="slidenum">
              <a:rPr lang="en-US"/>
              <a:pPr/>
              <a:t>5</a:t>
            </a:fld>
            <a:endParaRPr lang="en-US"/>
          </a:p>
        </p:txBody>
      </p:sp>
      <p:sp>
        <p:nvSpPr>
          <p:cNvPr id="50178" name="Rectangle 2"/>
          <p:cNvSpPr>
            <a:spLocks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3C8294-AD43-614F-9EDD-1C407820DEC8}" type="slidenum">
              <a:rPr lang="en-US"/>
              <a:pPr/>
              <a:t>6</a:t>
            </a:fld>
            <a:endParaRPr lang="en-US"/>
          </a:p>
        </p:txBody>
      </p:sp>
      <p:sp>
        <p:nvSpPr>
          <p:cNvPr id="52226" name="Rectangle 2"/>
          <p:cNvSpPr>
            <a:spLocks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6B1031-1A63-2C4F-929B-334EDD4CDE19}" type="slidenum">
              <a:rPr lang="en-US"/>
              <a:pPr/>
              <a:t>7</a:t>
            </a:fld>
            <a:endParaRPr lang="en-US"/>
          </a:p>
        </p:txBody>
      </p:sp>
      <p:sp>
        <p:nvSpPr>
          <p:cNvPr id="54274" name="Rectangle 2"/>
          <p:cNvSpPr>
            <a:spLocks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84F884-261A-9940-8933-32FFCEA3CFB6}" type="slidenum">
              <a:rPr lang="en-US"/>
              <a:pPr/>
              <a:t>8</a:t>
            </a:fld>
            <a:endParaRPr lang="en-US"/>
          </a:p>
        </p:txBody>
      </p:sp>
      <p:sp>
        <p:nvSpPr>
          <p:cNvPr id="56322" name="Rectangle 2"/>
          <p:cNvSpPr>
            <a:spLocks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D4819E-911F-234B-A494-98FDF32CE8C3}" type="slidenum">
              <a:rPr lang="en-US"/>
              <a:pPr/>
              <a:t>9</a:t>
            </a:fld>
            <a:endParaRPr lang="en-US"/>
          </a:p>
        </p:txBody>
      </p:sp>
      <p:sp>
        <p:nvSpPr>
          <p:cNvPr id="58370" name="Rectangle 2"/>
          <p:cNvSpPr>
            <a:spLocks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#</a:t>
            </a:r>
            <a:fld id="{7BBDA0EA-1FAD-8243-AC18-3491D40E5FA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067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#</a:t>
            </a:r>
            <a:fld id="{83DCF064-21BC-F74A-ACEF-43D1B704ACA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808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#</a:t>
            </a:r>
            <a:fld id="{ED9CDECA-BF4B-7B42-86B9-2D781E72F9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159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#</a:t>
            </a:r>
            <a:fld id="{22C88026-9693-0144-92F8-00C3EA67141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461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#</a:t>
            </a:r>
            <a:fld id="{3443DFFA-CA8E-894F-AA8D-A4DA245C72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066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#</a:t>
            </a:r>
            <a:fld id="{2EE12789-3865-2B48-8146-58841228984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096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#</a:t>
            </a:r>
            <a:fld id="{B38EE126-B20E-5342-9ABD-2DB9DAFEB33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194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#</a:t>
            </a:r>
            <a:fld id="{B9AB0199-884B-FD4C-8814-844BBC12118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659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#</a:t>
            </a:r>
            <a:fld id="{E88499F3-930F-1E46-A5F5-CBBF3480968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659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#</a:t>
            </a:r>
            <a:fld id="{5B096400-72F5-EC45-9BCE-0B5175E2BE3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768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#</a:t>
            </a:r>
            <a:fld id="{78ABBDB6-1B3A-FB40-B468-C16CC2ED725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557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emf"/><Relationship Id="rId14" Type="http://schemas.openxmlformats.org/officeDocument/2006/relationships/image" Target="../media/image2.emf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28600"/>
            <a:ext cx="6934200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914400" y="1295400"/>
            <a:ext cx="76200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4800">
                <a:latin typeface="Comic Sans MS" charset="0"/>
              </a:rPr>
              <a:t>Quand nous </a:t>
            </a:r>
            <a:r>
              <a:rPr lang="en-US" altLang="ja-JP" sz="4800">
                <a:latin typeface="Arial"/>
                <a:cs typeface="ＭＳ Ｐゴシック" charset="0"/>
              </a:rPr>
              <a:t>étions petits</a:t>
            </a:r>
            <a:endParaRPr lang="en-US" sz="4800">
              <a:latin typeface="Comic Sans MS" charset="0"/>
            </a:endParaRPr>
          </a:p>
        </p:txBody>
      </p:sp>
      <p:sp>
        <p:nvSpPr>
          <p:cNvPr id="1040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28600" y="304800"/>
            <a:ext cx="1447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4000">
                <a:latin typeface="Comic Sans MS" charset="0"/>
              </a:defRPr>
            </a:lvl1pPr>
          </a:lstStyle>
          <a:p>
            <a:r>
              <a:rPr lang="en-US"/>
              <a:t>#</a:t>
            </a:r>
            <a:fld id="{F38C3783-28B9-834D-AA6A-F9F5E0AD8305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724400"/>
            <a:ext cx="1828800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667000"/>
            <a:ext cx="1330325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6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000" b="1">
          <a:solidFill>
            <a:schemeClr val="tx2"/>
          </a:solidFill>
          <a:latin typeface="Kidprint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000" b="1">
          <a:solidFill>
            <a:schemeClr val="tx2"/>
          </a:solidFill>
          <a:latin typeface="Kidprint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000" b="1">
          <a:solidFill>
            <a:schemeClr val="tx2"/>
          </a:solidFill>
          <a:latin typeface="Kidprint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000" b="1">
          <a:solidFill>
            <a:schemeClr val="tx2"/>
          </a:solidFill>
          <a:latin typeface="Kidprint" charset="0"/>
          <a:ea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6000" b="1">
          <a:solidFill>
            <a:schemeClr val="tx2"/>
          </a:solidFill>
          <a:latin typeface="Kidprint" charset="0"/>
          <a:ea typeface="ＭＳ Ｐゴシック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6000" b="1">
          <a:solidFill>
            <a:schemeClr val="tx2"/>
          </a:solidFill>
          <a:latin typeface="Kidprint" charset="0"/>
          <a:ea typeface="ＭＳ Ｐゴシック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6000" b="1">
          <a:solidFill>
            <a:schemeClr val="tx2"/>
          </a:solidFill>
          <a:latin typeface="Kidprint" charset="0"/>
          <a:ea typeface="ＭＳ Ｐゴシック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6000" b="1">
          <a:solidFill>
            <a:schemeClr val="tx2"/>
          </a:solidFill>
          <a:latin typeface="Kidprint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Times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Times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" charset="0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" charset="0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" charset="0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" charset="0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" charset="0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4" Type="http://schemas.openxmlformats.org/officeDocument/2006/relationships/image" Target="../media/image2.emf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28600"/>
            <a:ext cx="6934200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724400"/>
            <a:ext cx="1828800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667000"/>
            <a:ext cx="1330325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9702" name="Rectangle 6"/>
          <p:cNvSpPr>
            <a:spLocks noChangeArrowheads="1"/>
          </p:cNvSpPr>
          <p:nvPr/>
        </p:nvSpPr>
        <p:spPr bwMode="auto">
          <a:xfrm rot="-384608">
            <a:off x="1885950" y="2109788"/>
            <a:ext cx="57912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s-ES_tradnl" sz="7200">
                <a:latin typeface="Comic Sans MS" charset="0"/>
              </a:rPr>
              <a:t>Quand nous </a:t>
            </a:r>
            <a:r>
              <a:rPr lang="es-ES_tradnl" altLang="ja-JP" sz="7200">
                <a:latin typeface="Arial"/>
                <a:cs typeface="ＭＳ Ｐゴシック" charset="0"/>
              </a:rPr>
              <a:t>étions petits</a:t>
            </a:r>
            <a:endParaRPr lang="en-US" sz="4800">
              <a:latin typeface="Comic Sans MS" charset="0"/>
            </a:endParaRPr>
          </a:p>
        </p:txBody>
      </p:sp>
    </p:spTree>
  </p:cSld>
  <p:clrMapOvr>
    <a:masterClrMapping/>
  </p:clrMapOvr>
  <p:transition xmlns:p14="http://schemas.microsoft.com/office/powerpoint/2010/main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#</a:t>
            </a:r>
            <a:fld id="{214DD9F0-EF22-A342-812D-F5793A1B7FE9}" type="slidenum">
              <a:rPr lang="en-US"/>
              <a:pPr/>
              <a:t>10</a:t>
            </a:fld>
            <a:endParaRPr lang="en-US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533400" y="4114800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sz="3600">
              <a:latin typeface="Kidprint" charset="0"/>
            </a:endParaRPr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685800" y="4191000"/>
            <a:ext cx="243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mic Sans MS" charset="0"/>
              </a:rPr>
              <a:t>Nom?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59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59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build="p" autoUpdateAnimBg="0"/>
      <p:bldP spid="5939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#</a:t>
            </a:r>
            <a:fld id="{67805029-BAB3-6B44-9CB3-1DD53C927B6F}" type="slidenum">
              <a:rPr lang="en-US"/>
              <a:pPr/>
              <a:t>11</a:t>
            </a:fld>
            <a:endParaRPr lang="en-US"/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533400" y="4114800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sz="3600">
              <a:latin typeface="Kidprint" charset="0"/>
            </a:endParaRPr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685800" y="4191000"/>
            <a:ext cx="243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mic Sans MS" charset="0"/>
              </a:rPr>
              <a:t>Nom?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61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61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build="p" autoUpdateAnimBg="0"/>
      <p:bldP spid="614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#</a:t>
            </a:r>
            <a:fld id="{E690A912-81E2-4645-85C3-CF340AE8C069}" type="slidenum">
              <a:rPr lang="en-US"/>
              <a:pPr/>
              <a:t>12</a:t>
            </a:fld>
            <a:endParaRPr lang="en-US"/>
          </a:p>
        </p:txBody>
      </p:sp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533400" y="4114800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sz="3600">
              <a:latin typeface="Kidprint" charset="0"/>
            </a:endParaRPr>
          </a:p>
        </p:txBody>
      </p:sp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685800" y="4191000"/>
            <a:ext cx="243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mic Sans MS" charset="0"/>
              </a:rPr>
              <a:t>Nom?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build="p" autoUpdateAnimBg="0"/>
      <p:bldP spid="634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#</a:t>
            </a:r>
            <a:fld id="{1A4296E5-062A-B347-9934-A465EB1D9470}" type="slidenum">
              <a:rPr lang="en-US"/>
              <a:pPr/>
              <a:t>13</a:t>
            </a:fld>
            <a:endParaRPr lang="en-US"/>
          </a:p>
        </p:txBody>
      </p:sp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533400" y="4114800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sz="3600">
              <a:latin typeface="Kidprint" charset="0"/>
            </a:endParaRPr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685800" y="4191000"/>
            <a:ext cx="243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mic Sans MS" charset="0"/>
              </a:rPr>
              <a:t>Nom?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65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65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build="p" autoUpdateAnimBg="0"/>
      <p:bldP spid="655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#</a:t>
            </a:r>
            <a:fld id="{BD5E753C-0528-8A44-8FBC-ABD7FA05F669}" type="slidenum">
              <a:rPr lang="en-US"/>
              <a:pPr/>
              <a:t>2</a:t>
            </a:fld>
            <a:endParaRPr lang="en-US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533400" y="4114800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sz="3600">
              <a:latin typeface="Kidprint" charset="0"/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685800" y="4191000"/>
            <a:ext cx="243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mic Sans MS" charset="0"/>
              </a:rPr>
              <a:t>Nom?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uild="p" autoUpdateAnimBg="0"/>
      <p:bldP spid="61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#</a:t>
            </a:r>
            <a:fld id="{01B4B104-49CE-8F40-BF6C-3C9C7AF50309}" type="slidenum">
              <a:rPr lang="en-US"/>
              <a:pPr/>
              <a:t>3</a:t>
            </a:fld>
            <a:endParaRPr lang="en-US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533400" y="4114800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sz="3600">
              <a:latin typeface="Kidprint" charset="0"/>
            </a:endParaRP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685800" y="4191000"/>
            <a:ext cx="243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mic Sans MS" charset="0"/>
              </a:rPr>
              <a:t>Nom?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build="p" autoUpdateAnimBg="0"/>
      <p:bldP spid="450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#</a:t>
            </a:r>
            <a:fld id="{D4748CD3-EB12-254D-994F-2170F569EE85}" type="slidenum">
              <a:rPr lang="en-US"/>
              <a:pPr/>
              <a:t>4</a:t>
            </a:fld>
            <a:endParaRPr lang="en-US"/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533400" y="4114800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sz="3600">
              <a:latin typeface="Kidprint" charset="0"/>
            </a:endParaRP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685800" y="4191000"/>
            <a:ext cx="243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mic Sans MS" charset="0"/>
              </a:rPr>
              <a:t>Nom?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build="p" autoUpdateAnimBg="0"/>
      <p:bldP spid="471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#</a:t>
            </a:r>
            <a:fld id="{AE81B430-A4FF-9E40-8C0A-E8F580ACFB88}" type="slidenum">
              <a:rPr lang="en-US"/>
              <a:pPr/>
              <a:t>5</a:t>
            </a:fld>
            <a:endParaRPr lang="en-US"/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533400" y="4114800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sz="3600">
              <a:latin typeface="Kidprint" charset="0"/>
            </a:endParaRP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685800" y="4191000"/>
            <a:ext cx="243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mic Sans MS" charset="0"/>
              </a:rPr>
              <a:t>Nom?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build="p" autoUpdateAnimBg="0"/>
      <p:bldP spid="491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#</a:t>
            </a:r>
            <a:fld id="{02A7C8A8-D505-EF46-90C7-B78FF3F585E7}" type="slidenum">
              <a:rPr lang="en-US"/>
              <a:pPr/>
              <a:t>6</a:t>
            </a:fld>
            <a:endParaRPr lang="en-US"/>
          </a:p>
        </p:txBody>
      </p: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533400" y="4114800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sz="3600">
              <a:latin typeface="Kidprint" charset="0"/>
            </a:endParaRP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685800" y="4191000"/>
            <a:ext cx="243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mic Sans MS" charset="0"/>
              </a:rPr>
              <a:t>Nom?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build="p" autoUpdateAnimBg="0"/>
      <p:bldP spid="5120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#</a:t>
            </a:r>
            <a:fld id="{34EA0524-70EB-0B48-B8AB-98C1E241814D}" type="slidenum">
              <a:rPr lang="en-US"/>
              <a:pPr/>
              <a:t>7</a:t>
            </a:fld>
            <a:endParaRPr lang="en-US"/>
          </a:p>
        </p:txBody>
      </p:sp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533400" y="4114800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sz="3600">
              <a:latin typeface="Kidprint" charset="0"/>
            </a:endParaRP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685800" y="4191000"/>
            <a:ext cx="243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mic Sans MS" charset="0"/>
              </a:rPr>
              <a:t>Nom?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build="p" autoUpdateAnimBg="0"/>
      <p:bldP spid="532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#</a:t>
            </a:r>
            <a:fld id="{F202CDBA-2E7F-1B4D-8F8A-EEF07E0EB6C0}" type="slidenum">
              <a:rPr lang="en-US"/>
              <a:pPr/>
              <a:t>8</a:t>
            </a:fld>
            <a:endParaRPr lang="en-US"/>
          </a:p>
        </p:txBody>
      </p:sp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533400" y="4114800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sz="3600">
              <a:latin typeface="Kidprint" charset="0"/>
            </a:endParaRPr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685800" y="4191000"/>
            <a:ext cx="243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mic Sans MS" charset="0"/>
              </a:rPr>
              <a:t>Nom?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build="p" autoUpdateAnimBg="0"/>
      <p:bldP spid="552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#</a:t>
            </a:r>
            <a:fld id="{F3ADB491-AA36-6B49-881D-EC64F01EF631}" type="slidenum">
              <a:rPr lang="en-US"/>
              <a:pPr/>
              <a:t>9</a:t>
            </a:fld>
            <a:endParaRPr lang="en-US"/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533400" y="4114800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sz="3600">
              <a:latin typeface="Kidprint" charset="0"/>
            </a:endParaRPr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685800" y="4191000"/>
            <a:ext cx="243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Comic Sans MS" charset="0"/>
              </a:rPr>
              <a:t>Nom?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build="p" autoUpdateAnimBg="0"/>
      <p:bldP spid="57347" grpId="0"/>
    </p:bldLst>
  </p:timing>
</p:sld>
</file>

<file path=ppt/theme/theme1.xml><?xml version="1.0" encoding="utf-8"?>
<a:theme xmlns:a="http://schemas.openxmlformats.org/drawingml/2006/main" name="NiñosB">
  <a:themeElements>
    <a:clrScheme name="">
      <a:dk1>
        <a:srgbClr val="000000"/>
      </a:dk1>
      <a:lt1>
        <a:srgbClr val="FFFF00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00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NiñosB">
      <a:majorFont>
        <a:latin typeface="Kidprint"/>
        <a:ea typeface="ＭＳ Ｐゴシック"/>
        <a:cs typeface=""/>
      </a:majorFont>
      <a:minorFont>
        <a:latin typeface="Kidprint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" charset="0"/>
            <a:ea typeface="ＭＳ Ｐゴシック" charset="0"/>
          </a:defRPr>
        </a:defPPr>
      </a:lstStyle>
    </a:lnDef>
  </a:objectDefaults>
  <a:extraClrSchemeLst>
    <a:extraClrScheme>
      <a:clrScheme name="NiñosB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iñosB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iñosB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iñosB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iñosB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iñosB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iñosB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MacMearns:Applications:Microsoft Office 2004:Templates:My Templates:NiñosB.pot</Template>
  <TotalTime>12</TotalTime>
  <Words>65</Words>
  <Application>Microsoft Macintosh PowerPoint</Application>
  <PresentationFormat>On-screen Show (4:3)</PresentationFormat>
  <Paragraphs>38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Times</vt:lpstr>
      <vt:lpstr>Kidprint</vt:lpstr>
      <vt:lpstr>Comic Sans MS</vt:lpstr>
      <vt:lpstr>ＭＳ Ｐゴシック</vt:lpstr>
      <vt:lpstr>Arial</vt:lpstr>
      <vt:lpstr>NiñosB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Sally Mearns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Sally Mearns</dc:creator>
  <cp:lastModifiedBy>Sally H. Mearns</cp:lastModifiedBy>
  <cp:revision>6</cp:revision>
  <dcterms:created xsi:type="dcterms:W3CDTF">2008-09-17T04:24:19Z</dcterms:created>
  <dcterms:modified xsi:type="dcterms:W3CDTF">2017-02-16T19:41:02Z</dcterms:modified>
</cp:coreProperties>
</file>